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55"/>
    <a:srgbClr val="9A6B26"/>
    <a:srgbClr val="CF943B"/>
    <a:srgbClr val="00B38C"/>
    <a:srgbClr val="FEE4BE"/>
    <a:srgbClr val="FFE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26" y="8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2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0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8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0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3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4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59A0-C926-4A01-9B7B-6C12ECE8C02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9542-563B-4C40-A383-7D42AED4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5575" y="2037956"/>
            <a:ext cx="18591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1" dirty="0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@hkulawcareer</a:t>
            </a:r>
            <a:endParaRPr lang="en-US" sz="2000" b="1" cap="none" spc="0" dirty="0">
              <a:ln w="9525">
                <a:solidFill>
                  <a:schemeClr val="bg1"/>
                </a:solidFill>
              </a:ln>
              <a:solidFill>
                <a:srgbClr val="006C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815754" y="-202100"/>
            <a:ext cx="3376990" cy="1200329"/>
            <a:chOff x="2778075" y="-99399"/>
            <a:chExt cx="3376990" cy="120032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07"/>
            <a:stretch/>
          </p:blipFill>
          <p:spPr>
            <a:xfrm>
              <a:off x="5226697" y="192113"/>
              <a:ext cx="928368" cy="735427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2778075" y="-99399"/>
              <a:ext cx="2560316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7200" b="1" dirty="0">
                  <a:ln w="9525">
                    <a:solidFill>
                      <a:schemeClr val="bg1"/>
                    </a:solidFill>
                  </a:ln>
                  <a:solidFill>
                    <a:srgbClr val="006C55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Bahnschrift Light Condensed" panose="020B0502040204020203" pitchFamily="34" charset="0"/>
                </a:rPr>
                <a:t>FOLLOW</a:t>
              </a:r>
              <a:endParaRPr lang="en-US" sz="7200" b="1" cap="none" spc="0" dirty="0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hnschrift Light Condensed" panose="020B0502040204020203" pitchFamily="34" charset="0"/>
              </a:endParaRPr>
            </a:p>
          </p:txBody>
        </p:sp>
      </p:grpSp>
      <p:pic>
        <p:nvPicPr>
          <p:cNvPr id="20" name="Picture 8" descr="Logo ig PNG, Logo instagram Icon Free DOWNLOAD - Free Transparent PNG Log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22" y="1049075"/>
            <a:ext cx="641651" cy="64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File:Facebook icon 2013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6" y="3058157"/>
            <a:ext cx="597301" cy="5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1" y="3058157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72" y="1193481"/>
            <a:ext cx="904923" cy="904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8" descr="Logo ig PNG, Logo instagram Icon Free DOWNLOAD - Free Transparent PNG Log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96" y="1061996"/>
            <a:ext cx="641651" cy="64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304" y="926281"/>
            <a:ext cx="18288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21" y="1114174"/>
            <a:ext cx="1251715" cy="12214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5101" y="905873"/>
            <a:ext cx="1828800" cy="1828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9" y="3177838"/>
            <a:ext cx="1251715" cy="12214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7" name="Rectangle 26"/>
          <p:cNvSpPr/>
          <p:nvPr/>
        </p:nvSpPr>
        <p:spPr>
          <a:xfrm>
            <a:off x="4903590" y="2057034"/>
            <a:ext cx="17647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</a:t>
            </a:r>
            <a:r>
              <a:rPr lang="en-US" sz="2400" b="1" dirty="0" err="1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hkulawfac</a:t>
            </a:r>
            <a:endParaRPr lang="en-US" sz="2400" b="1" cap="none" spc="0" dirty="0">
              <a:ln w="9525">
                <a:solidFill>
                  <a:schemeClr val="bg1"/>
                </a:solidFill>
              </a:ln>
              <a:solidFill>
                <a:srgbClr val="006C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4120307"/>
            <a:ext cx="22226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1" dirty="0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HKU Faculty of Law</a:t>
            </a:r>
            <a:endParaRPr lang="en-US" sz="2000" b="1" cap="none" spc="0" dirty="0">
              <a:ln w="9525">
                <a:solidFill>
                  <a:schemeClr val="bg1"/>
                </a:solidFill>
              </a:ln>
              <a:solidFill>
                <a:srgbClr val="006C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43002" y="4120358"/>
            <a:ext cx="1321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bg1"/>
                  </a:solidFill>
                </a:ln>
                <a:solidFill>
                  <a:srgbClr val="006C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HKU Law</a:t>
            </a:r>
            <a:endParaRPr lang="en-US" sz="2400" b="1" cap="none" spc="0" dirty="0">
              <a:ln w="9525">
                <a:solidFill>
                  <a:schemeClr val="bg1"/>
                </a:solidFill>
              </a:ln>
              <a:solidFill>
                <a:srgbClr val="006C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73591" y="3058157"/>
            <a:ext cx="1828800" cy="1828800"/>
          </a:xfrm>
          <a:prstGeom prst="rect">
            <a:avLst/>
          </a:prstGeom>
        </p:spPr>
      </p:pic>
      <p:sp>
        <p:nvSpPr>
          <p:cNvPr id="3" name="AutoShape 2" descr="File:LinkedIn logo initials.pn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" name="Picture 4" descr="File:LinkedIn logo initial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587" y="305496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20" y="3115078"/>
            <a:ext cx="1251715" cy="12214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371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</TotalTime>
  <Words>11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Light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Wong</dc:creator>
  <cp:lastModifiedBy>avismok</cp:lastModifiedBy>
  <cp:revision>17</cp:revision>
  <dcterms:created xsi:type="dcterms:W3CDTF">2022-01-25T07:27:06Z</dcterms:created>
  <dcterms:modified xsi:type="dcterms:W3CDTF">2022-09-16T04:29:01Z</dcterms:modified>
</cp:coreProperties>
</file>