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55"/>
    <a:srgbClr val="9A6B26"/>
    <a:srgbClr val="CF943B"/>
    <a:srgbClr val="00B38C"/>
    <a:srgbClr val="FEE4BE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26" y="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6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2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8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2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8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0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E59A0-C926-4A01-9B7B-6C12ECE8C02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9542-563B-4C40-A383-7D42AED4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262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9525">
                  <a:solidFill>
                    <a:schemeClr val="bg1"/>
                  </a:solidFill>
                </a:ln>
                <a:solidFill>
                  <a:srgbClr val="9A6B2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Moodle - LAWFAC0006 Career Services [2022]</a:t>
            </a:r>
            <a:endParaRPr lang="en-US" sz="3500" b="1" cap="none" spc="0" dirty="0">
              <a:ln w="9525">
                <a:solidFill>
                  <a:schemeClr val="bg1"/>
                </a:solidFill>
              </a:ln>
              <a:solidFill>
                <a:srgbClr val="9A6B2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29" y="981305"/>
            <a:ext cx="6656741" cy="37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2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4982" y="0"/>
            <a:ext cx="88952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</a:ln>
                <a:solidFill>
                  <a:srgbClr val="9A6B2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Visit LAWFAC0006 Career Services [2022] to make booking for the 30-minute </a:t>
            </a:r>
            <a:r>
              <a:rPr lang="en-US" sz="3600" b="1" u="sng" dirty="0">
                <a:ln w="9525">
                  <a:solidFill>
                    <a:schemeClr val="bg1"/>
                  </a:solidFill>
                </a:ln>
                <a:solidFill>
                  <a:srgbClr val="9A6B2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career counselling session</a:t>
            </a:r>
            <a:r>
              <a:rPr lang="en-US" sz="2800" b="1" dirty="0">
                <a:ln w="9525">
                  <a:solidFill>
                    <a:schemeClr val="bg1"/>
                  </a:solidFill>
                </a:ln>
                <a:solidFill>
                  <a:srgbClr val="9A6B2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en-US" sz="2800" b="1" cap="none" spc="0" dirty="0">
              <a:ln w="9525">
                <a:solidFill>
                  <a:schemeClr val="bg1"/>
                </a:solidFill>
              </a:ln>
              <a:solidFill>
                <a:srgbClr val="9A6B2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50" y="1156445"/>
            <a:ext cx="7172468" cy="38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9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84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</a:ln>
                <a:solidFill>
                  <a:srgbClr val="006C5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Career Resources for HKU Law Students</a:t>
            </a:r>
            <a:endParaRPr lang="en-US" sz="4000" b="1" cap="none" spc="0" dirty="0">
              <a:ln w="9525">
                <a:solidFill>
                  <a:schemeClr val="bg1"/>
                </a:solidFill>
              </a:ln>
              <a:solidFill>
                <a:srgbClr val="006C5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G Post_0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0150" y="892968"/>
            <a:ext cx="6743700" cy="37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1239</TotalTime>
  <Words>31</Words>
  <Application>Microsoft Office PowerPoint</Application>
  <PresentationFormat>On-screen Show (16:9)</PresentationFormat>
  <Paragraphs>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Wong</dc:creator>
  <cp:lastModifiedBy>avismok</cp:lastModifiedBy>
  <cp:revision>17</cp:revision>
  <dcterms:created xsi:type="dcterms:W3CDTF">2022-01-25T07:27:06Z</dcterms:created>
  <dcterms:modified xsi:type="dcterms:W3CDTF">2022-09-16T04:30:28Z</dcterms:modified>
</cp:coreProperties>
</file>